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59" r:id="rId6"/>
    <p:sldId id="261" r:id="rId7"/>
    <p:sldId id="262" r:id="rId8"/>
    <p:sldId id="263" r:id="rId9"/>
    <p:sldId id="264" r:id="rId10"/>
    <p:sldId id="265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04" autoAdjust="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04351-ED0C-41A2-88EF-9FD18A2AF39E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C6AA8-5934-4C5D-8CC4-2957FDEC3B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C6AA8-5934-4C5D-8CC4-2957FDEC3B6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E1F098-15B4-460C-A267-A4E4BE328154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0C04E1-CFBB-4283-8804-CFBC5B306A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hyperlink" Target="http://www.about-bees.com/10-animated-bee.html" TargetMode="External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hyperlink" Target="http://www.duckster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rguefile.com/archive/browse/#/?photo_lib=mrgFle&amp;display_type=1&amp;terms_all=gueen%20bee&amp;sort=last_zip&amp;page=1&amp;lmt=2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eamstime.com/stock-images-the-queen-bee-image12133614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dreamstime.com/register?jump_to=http://www.dreamstime.com/royalty-free-stock-images-bee-on-target-image1226914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590800"/>
            <a:ext cx="6400800" cy="1447800"/>
          </a:xfrm>
          <a:solidFill>
            <a:srgbClr val="002060"/>
          </a:solidFill>
        </p:spPr>
        <p:txBody>
          <a:bodyPr/>
          <a:lstStyle/>
          <a:p>
            <a:r>
              <a:rPr lang="en-US" dirty="0" smtClean="0"/>
              <a:t>By carter</a:t>
            </a:r>
          </a:p>
          <a:p>
            <a:r>
              <a:rPr lang="en-US" dirty="0" smtClean="0"/>
              <a:t>November  2</a:t>
            </a:r>
            <a:r>
              <a:rPr lang="en-US" baseline="30000" dirty="0" smtClean="0"/>
              <a:t>nd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91000"/>
            <a:ext cx="6400799" cy="198437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Old English Text MT" pitchFamily="66" charset="0"/>
              </a:rPr>
              <a:t>Bees buzz!</a:t>
            </a:r>
            <a:endParaRPr lang="en-US" sz="9600" dirty="0">
              <a:latin typeface="Old English Text MT" pitchFamily="66" charset="0"/>
            </a:endParaRPr>
          </a:p>
        </p:txBody>
      </p:sp>
      <p:pic>
        <p:nvPicPr>
          <p:cNvPr id="1026" name="Picture 2" descr="C:\Documents and Settings\Administrator\Local Settings\Temporary Internet Files\Content.IE5\EALGCAOR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-381000"/>
            <a:ext cx="2895600" cy="34290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IOZI1DW8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27432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IOZI1DW8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0775" y="4957763"/>
            <a:ext cx="2743200" cy="27432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EALGCAOR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5029200"/>
            <a:ext cx="2743200" cy="2743200"/>
          </a:xfrm>
          <a:prstGeom prst="rect">
            <a:avLst/>
          </a:prstGeom>
          <a:noFill/>
        </p:spPr>
      </p:pic>
      <p:pic>
        <p:nvPicPr>
          <p:cNvPr id="1035" name="Picture 11" descr="C:\Documents and Settings\Administrator\Local Settings\Temporary Internet Files\Content.IE5\7RZNLGZQ\MC90022898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525" y="2514600"/>
            <a:ext cx="1687513" cy="1824038"/>
          </a:xfrm>
          <a:prstGeom prst="rect">
            <a:avLst/>
          </a:prstGeom>
          <a:noFill/>
        </p:spPr>
      </p:pic>
      <p:pic>
        <p:nvPicPr>
          <p:cNvPr id="1037" name="Picture 13" descr="Bee Flower to Hive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381000"/>
            <a:ext cx="142875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Bee Life </a:t>
            </a:r>
            <a:r>
              <a:rPr lang="en-US" dirty="0" smtClean="0">
                <a:latin typeface="Old English Text MT" pitchFamily="66" charset="0"/>
              </a:rPr>
              <a:t>Cycle</a:t>
            </a:r>
            <a:r>
              <a:rPr lang="en-US" dirty="0" smtClean="0">
                <a:latin typeface="Old English Text MT" pitchFamily="66" charset="0"/>
              </a:rPr>
              <a:t> 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2050" name="Picture 2" descr="bumblebee life cycle summa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5181600" cy="4972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www.Ducksters.com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www.Google.com</a:t>
            </a:r>
            <a:endParaRPr lang="en-US" dirty="0" smtClean="0"/>
          </a:p>
          <a:p>
            <a:r>
              <a:rPr lang="en-US" dirty="0" smtClean="0"/>
              <a:t>Beekeeper-Jimmy Chalmers</a:t>
            </a:r>
          </a:p>
          <a:p>
            <a:r>
              <a:rPr lang="en-US" dirty="0" smtClean="0"/>
              <a:t>The Bee:</a:t>
            </a:r>
          </a:p>
          <a:p>
            <a:r>
              <a:rPr lang="en-US" dirty="0" smtClean="0"/>
              <a:t>Honeybee: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http://www.morguefile.com/archive/browse/#/?photo_lib=mrgFle&amp;display_type=1&amp;terms_all=gueen%20bee&amp;sort=last_zip&amp;page=1&amp;lmt=24</a:t>
            </a:r>
            <a:endParaRPr lang="en-US" dirty="0" smtClean="0"/>
          </a:p>
          <a:p>
            <a:r>
              <a:rPr lang="en-US" dirty="0" smtClean="0"/>
              <a:t>http://www.dreamstime.com/search.php?firstvalue=queen+bee&amp;srh_field=queen+bee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Credits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51054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are born</a:t>
            </a:r>
          </a:p>
          <a:p>
            <a:r>
              <a:rPr lang="en-US" dirty="0" smtClean="0"/>
              <a:t>Breath air</a:t>
            </a:r>
          </a:p>
          <a:p>
            <a:r>
              <a:rPr lang="en-US" dirty="0" smtClean="0"/>
              <a:t>Grow</a:t>
            </a:r>
          </a:p>
          <a:p>
            <a:r>
              <a:rPr lang="en-US" dirty="0" smtClean="0"/>
              <a:t>die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Bees Are Living Things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15362" name="Picture 2" descr="http://www.honeyflowfarm.com/beeproject/images/queencell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971799"/>
            <a:ext cx="5143500" cy="30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Bee Diagram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1026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8153400" cy="407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</a:p>
          <a:p>
            <a:r>
              <a:rPr lang="en-US" dirty="0" smtClean="0"/>
              <a:t>Drone Bee</a:t>
            </a:r>
          </a:p>
          <a:p>
            <a:r>
              <a:rPr lang="en-US" dirty="0" smtClean="0"/>
              <a:t>Worker Bee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3 Types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1026" name="Picture 2" descr="C:\Documents and Settings\Administrator\Local Settings\Temporary Internet Files\Content.IE5\7RZNLGZQ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371600"/>
            <a:ext cx="27432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IOZI1DW8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438400"/>
            <a:ext cx="2743200" cy="27432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7RZNLGZQ\MC90033409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267200"/>
            <a:ext cx="1818742" cy="1795882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Local Settings\Temporary Internet Files\Content.IE5\CEUD5QK4\MC90024078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743200"/>
            <a:ext cx="1809598" cy="1331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paint them</a:t>
            </a:r>
          </a:p>
          <a:p>
            <a:r>
              <a:rPr lang="en-US" dirty="0" smtClean="0"/>
              <a:t>Is the largest bee</a:t>
            </a:r>
          </a:p>
          <a:p>
            <a:r>
              <a:rPr lang="en-US" dirty="0" smtClean="0"/>
              <a:t> lays eggs</a:t>
            </a:r>
          </a:p>
          <a:p>
            <a:r>
              <a:rPr lang="en-US" dirty="0" smtClean="0"/>
              <a:t>Are ¾ of a inch</a:t>
            </a:r>
          </a:p>
          <a:p>
            <a:r>
              <a:rPr lang="en-US" dirty="0" smtClean="0"/>
              <a:t>Mates with workers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Queen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4" name="Picture 2" descr="http://www.honeyflowfarm.com/beeproject/images/queencell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3200400" cy="2535556"/>
          </a:xfrm>
          <a:prstGeom prst="rect">
            <a:avLst/>
          </a:prstGeom>
          <a:noFill/>
        </p:spPr>
      </p:pic>
      <p:pic>
        <p:nvPicPr>
          <p:cNvPr id="8194" name="Picture 2" descr="image photo : The Queen Be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57200"/>
            <a:ext cx="33528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0"/>
            <a:ext cx="8839200" cy="5334000"/>
          </a:xfrm>
        </p:spPr>
        <p:txBody>
          <a:bodyPr/>
          <a:lstStyle/>
          <a:p>
            <a:r>
              <a:rPr lang="en-US" dirty="0" smtClean="0"/>
              <a:t>Feeds larva</a:t>
            </a:r>
          </a:p>
          <a:p>
            <a:r>
              <a:rPr lang="en-US" dirty="0" smtClean="0"/>
              <a:t>Collects pollen and water</a:t>
            </a:r>
          </a:p>
          <a:p>
            <a:r>
              <a:rPr lang="en-US" dirty="0" smtClean="0"/>
              <a:t>Lives six weeks</a:t>
            </a:r>
          </a:p>
          <a:p>
            <a:r>
              <a:rPr lang="en-US" dirty="0" smtClean="0"/>
              <a:t>Fans the colony</a:t>
            </a:r>
          </a:p>
          <a:p>
            <a:r>
              <a:rPr lang="en-US" dirty="0" smtClean="0"/>
              <a:t>Are  ½ a inch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Worker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5122" name="Picture 2" descr="Worker B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724400" cy="4830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Drone bees only mate with the queen and eat.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Drone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1026" name="Picture 2" descr="Bee On Targ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667000"/>
            <a:ext cx="38100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The Waggle Dance</a:t>
            </a:r>
            <a:endParaRPr lang="en-US" dirty="0" smtClean="0">
              <a:latin typeface="Old English Text MT" pitchFamily="66" charset="0"/>
            </a:endParaRPr>
          </a:p>
        </p:txBody>
      </p:sp>
      <p:pic>
        <p:nvPicPr>
          <p:cNvPr id="22530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4038600" cy="4552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Old English Text MT" pitchFamily="66" charset="0"/>
              </a:rPr>
              <a:t>Where Do Bees Live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1026" name="AutoShape 2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AutoShape 4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0" name="AutoShape 6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2" name="AutoShape 8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4" name="AutoShape 10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6" name="AutoShape 12" descr="map of area of habi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8" name="Picture 14" descr="Map: Honeybee ra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5638800" cy="4229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262</TotalTime>
  <Words>106</Words>
  <Application>Microsoft Office PowerPoint</Application>
  <PresentationFormat>On-screen Show (4:3)</PresentationFormat>
  <Paragraphs>41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Bees buzz!</vt:lpstr>
      <vt:lpstr>Bees Are Living Things</vt:lpstr>
      <vt:lpstr>Bee Diagram</vt:lpstr>
      <vt:lpstr>3 Types</vt:lpstr>
      <vt:lpstr>Queen</vt:lpstr>
      <vt:lpstr>Worker</vt:lpstr>
      <vt:lpstr>Drone</vt:lpstr>
      <vt:lpstr>The Waggle Dance</vt:lpstr>
      <vt:lpstr>Where Do Bees Live</vt:lpstr>
      <vt:lpstr>Bee Life Cycle 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Buzz              Bee</dc:title>
  <dc:creator>Wake County Public Schools</dc:creator>
  <cp:lastModifiedBy>Wake County Public Schools</cp:lastModifiedBy>
  <cp:revision>28</cp:revision>
  <dcterms:created xsi:type="dcterms:W3CDTF">2011-11-02T16:12:22Z</dcterms:created>
  <dcterms:modified xsi:type="dcterms:W3CDTF">2011-11-21T19:15:39Z</dcterms:modified>
</cp:coreProperties>
</file>